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07"/>
  </p:notesMasterIdLst>
  <p:sldIdLst>
    <p:sldId id="257" r:id="rId3"/>
    <p:sldId id="265" r:id="rId4"/>
    <p:sldId id="406" r:id="rId5"/>
    <p:sldId id="267" r:id="rId6"/>
    <p:sldId id="26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419" r:id="rId19"/>
    <p:sldId id="420" r:id="rId20"/>
    <p:sldId id="421" r:id="rId21"/>
    <p:sldId id="341" r:id="rId22"/>
    <p:sldId id="342" r:id="rId23"/>
    <p:sldId id="343" r:id="rId24"/>
    <p:sldId id="344" r:id="rId25"/>
    <p:sldId id="345" r:id="rId26"/>
    <p:sldId id="408" r:id="rId27"/>
    <p:sldId id="346" r:id="rId28"/>
    <p:sldId id="416" r:id="rId29"/>
    <p:sldId id="347" r:id="rId30"/>
    <p:sldId id="348" r:id="rId31"/>
    <p:sldId id="415" r:id="rId32"/>
    <p:sldId id="349" r:id="rId33"/>
    <p:sldId id="350" r:id="rId34"/>
    <p:sldId id="423" r:id="rId35"/>
    <p:sldId id="398" r:id="rId36"/>
    <p:sldId id="269" r:id="rId37"/>
    <p:sldId id="270" r:id="rId38"/>
    <p:sldId id="271" r:id="rId39"/>
    <p:sldId id="414" r:id="rId40"/>
    <p:sldId id="272" r:id="rId41"/>
    <p:sldId id="399" r:id="rId42"/>
    <p:sldId id="404" r:id="rId43"/>
    <p:sldId id="356" r:id="rId44"/>
    <p:sldId id="357" r:id="rId45"/>
    <p:sldId id="400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28" r:id="rId87"/>
    <p:sldId id="329" r:id="rId88"/>
    <p:sldId id="402" r:id="rId89"/>
    <p:sldId id="354" r:id="rId90"/>
    <p:sldId id="353" r:id="rId91"/>
    <p:sldId id="351" r:id="rId92"/>
    <p:sldId id="352" r:id="rId93"/>
    <p:sldId id="422" r:id="rId94"/>
    <p:sldId id="405" r:id="rId95"/>
    <p:sldId id="417" r:id="rId96"/>
    <p:sldId id="418" r:id="rId97"/>
    <p:sldId id="403" r:id="rId98"/>
    <p:sldId id="324" r:id="rId99"/>
    <p:sldId id="410" r:id="rId100"/>
    <p:sldId id="326" r:id="rId101"/>
    <p:sldId id="413" r:id="rId102"/>
    <p:sldId id="412" r:id="rId103"/>
    <p:sldId id="411" r:id="rId104"/>
    <p:sldId id="407" r:id="rId105"/>
    <p:sldId id="409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/>
    <p:restoredTop sz="91415"/>
  </p:normalViewPr>
  <p:slideViewPr>
    <p:cSldViewPr snapToGrid="0" snapToObjects="1">
      <p:cViewPr varScale="1">
        <p:scale>
          <a:sx n="65" d="100"/>
          <a:sy n="65" d="100"/>
        </p:scale>
        <p:origin x="200" y="1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theme" Target="theme/theme1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8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104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This is Method Man. He is part of the Wu Tang Clan.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</a:t>
            </a:r>
            <a:r>
              <a:rPr lang="en-US" altLang="en-US" sz="2400" b="0" dirty="0" smtClean="0"/>
              <a:t>esign </a:t>
            </a:r>
            <a:r>
              <a:rPr lang="en-US" altLang="en-US" sz="2400" b="0" dirty="0"/>
              <a:t>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Extra Exercise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8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6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3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</a:t>
            </a:r>
            <a:r>
              <a:rPr lang="en-US" sz="2400" dirty="0" smtClean="0">
                <a:solidFill>
                  <a:srgbClr val="0000FF"/>
                </a:solidFill>
              </a:rPr>
              <a:t>“definition”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Input </a:t>
            </a:r>
            <a:r>
              <a:rPr lang="en-US" sz="2400" dirty="0" smtClean="0">
                <a:solidFill>
                  <a:srgbClr val="0000FF"/>
                </a:solidFill>
              </a:rPr>
              <a:t>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Output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When a method ends it “returns”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9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Also possible to return a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52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arguments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50420" y="2116457"/>
            <a:ext cx="1739590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smtClean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22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(result);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(5.2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println(“hello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.setLocation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(10, 20)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(num1 &gt;=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Parameters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(max(2,3)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Variables are </a:t>
            </a:r>
            <a:r>
              <a:rPr lang="en-US" sz="3600" b="1" dirty="0" smtClean="0">
                <a:solidFill>
                  <a:schemeClr val="bg1"/>
                </a:solidFill>
                <a:latin typeface="Courier"/>
                <a:cs typeface="Courier"/>
              </a:rPr>
              <a:t>not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passed!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Values are passed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.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63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65" t="14945" r="13407" b="34451"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Your weight on the moon is 16.5% </a:t>
            </a:r>
            <a:r>
              <a:rPr lang="en-US" smtClean="0"/>
              <a:t>your weight on the earth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We will talk about how </a:t>
            </a:r>
            <a:r>
              <a:rPr lang="en-US" smtClean="0"/>
              <a:t>to define these later in the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(“goodbye!”);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Illegal modifier for parameter goodbye, only final is permitted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3677</Words>
  <Application>Microsoft Macintosh PowerPoint</Application>
  <PresentationFormat>On-screen Show (4:3)</PresentationFormat>
  <Paragraphs>991</Paragraphs>
  <Slides>104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20" baseType="lpstr">
      <vt:lpstr>Calibri</vt:lpstr>
      <vt:lpstr>Century Gothic</vt:lpstr>
      <vt:lpstr>Chalkboard</vt:lpstr>
      <vt:lpstr>Charcoal CY</vt:lpstr>
      <vt:lpstr>Courier</vt:lpstr>
      <vt:lpstr>Courier New</vt:lpstr>
      <vt:lpstr>Helvetica Neue</vt:lpstr>
      <vt:lpstr>ＭＳ Ｐゴシック</vt:lpstr>
      <vt:lpstr>Times</vt:lpstr>
      <vt:lpstr>Wingdings</vt:lpstr>
      <vt:lpstr>Arial</vt:lpstr>
      <vt:lpstr>Helvetica</vt:lpstr>
      <vt:lpstr>Monotype Sorts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29</cp:revision>
  <cp:lastPrinted>2017-01-25T17:55:21Z</cp:lastPrinted>
  <dcterms:created xsi:type="dcterms:W3CDTF">2016-06-22T10:46:22Z</dcterms:created>
  <dcterms:modified xsi:type="dcterms:W3CDTF">2017-01-26T18:14:53Z</dcterms:modified>
</cp:coreProperties>
</file>